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5" r:id="rId26"/>
    <p:sldId id="281" r:id="rId27"/>
    <p:sldId id="282" r:id="rId28"/>
    <p:sldId id="283" r:id="rId29"/>
    <p:sldId id="286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14" autoAdjust="0"/>
  </p:normalViewPr>
  <p:slideViewPr>
    <p:cSldViewPr>
      <p:cViewPr varScale="1">
        <p:scale>
          <a:sx n="54" d="100"/>
          <a:sy n="54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ED964-B3AE-49A5-AA3E-9CB84139C47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Выполнила Трибушинина О.В. воспитатель МДОАУ №62 "Чайка"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66F2-4F5A-45AE-84CC-4FC4424D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A113-ECD1-4A5A-B4FC-AFF9D4DA83C1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Выполнила Трибушинина О.В. воспитатель МДОАУ №62 "Чайка"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EC32-FF73-4F7E-A320-10C74BA2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Выполнила Трибушинина О.В. воспитатель МДОАУ №62 "Чайка"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8EC32-FF73-4F7E-A320-10C74BA22F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EC32-FF73-4F7E-A320-10C74BA22FE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Выполнила Трибушинина О.В. воспитатель МДОАУ №62 "Чайка"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AEF-5845-4BD3-9926-443A27A3DD14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44C-3784-4317-A9A4-28F89851A6EE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6F53-7C15-4E16-A2F4-FEF007674576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07B1-7DCE-4B25-9FB2-B43D6720603A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8931-9015-42AF-90F3-698CE173A639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F4BF-AC81-4B29-87BF-BFF7D6CC44EB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AF47-4C5E-4A9C-B693-BAB37A8EA160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BC83-679B-418D-AB92-5EA185CE2305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CD8C-6774-4694-A164-B93347A899FD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F83F-E563-4960-9CF3-E1549D6499F0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237-2155-465F-BBE0-2A9FA94ECDE1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5BDCCF-29D3-4603-A26C-FBE0CA28A96B}" type="datetime1">
              <a:rPr lang="ru-RU" smtClean="0"/>
              <a:pPr/>
              <a:t>01.04.2017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a50b7b5367fd2518b7a86c50b69706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882799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459920" cy="476814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спорта </a:t>
            </a:r>
            <a:r>
              <a:rPr lang="en-US" dirty="0"/>
              <a:t>I</a:t>
            </a:r>
            <a:r>
              <a:rPr lang="ru-RU" dirty="0"/>
              <a:t> олимпиады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Борьба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Велоспорт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Лёгкая атлетика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Плавание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Спортивная гимнастика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Стрельба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Теннис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Тяжёлая атлетика 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Фехтование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swimmingobstaclerace-27072012-6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0"/>
            <a:ext cx="8034096" cy="617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robert-garrett-olympia-1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7135"/>
            <a:ext cx="4060852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Documents and Settings\Администратор\Рабочий стол\frederick-winters-dumbell-olym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7644" y="324082"/>
            <a:ext cx="4067944" cy="6191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Documents and Settings\Администратор\Рабочий стол\(13).jpg"/>
          <p:cNvPicPr>
            <a:picLocks noChangeAspect="1" noChangeArrowheads="1"/>
          </p:cNvPicPr>
          <p:nvPr/>
        </p:nvPicPr>
        <p:blipFill>
          <a:blip r:embed="rId2" cstate="email"/>
          <a:srcRect r="-78"/>
          <a:stretch>
            <a:fillRect/>
          </a:stretch>
        </p:blipFill>
        <p:spPr bwMode="auto">
          <a:xfrm>
            <a:off x="1115616" y="260648"/>
            <a:ext cx="802838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photo_18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85728"/>
            <a:ext cx="7537314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Зимние олимпийские игры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708392" cy="154496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1924 г. проводятся еще и зимние Олимпийские игры, которые называют Белыми Олимпиадами.</a:t>
            </a:r>
          </a:p>
          <a:p>
            <a:endParaRPr lang="ru-RU" dirty="0"/>
          </a:p>
        </p:txBody>
      </p:sp>
      <p:pic>
        <p:nvPicPr>
          <p:cNvPr id="13314" name="Picture 2" descr="C:\Documents and Settings\Администратор\Рабочий стол\1924-american-skaters-jewtra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780928"/>
            <a:ext cx="557602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спорта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Бобслей</a:t>
            </a:r>
          </a:p>
          <a:p>
            <a:r>
              <a:rPr lang="ru-RU" dirty="0"/>
              <a:t> Кёрлинг</a:t>
            </a:r>
          </a:p>
          <a:p>
            <a:r>
              <a:rPr lang="ru-RU" dirty="0"/>
              <a:t> Конькобежный спорт</a:t>
            </a:r>
          </a:p>
          <a:p>
            <a:r>
              <a:rPr lang="ru-RU" dirty="0"/>
              <a:t> Лыжное двоеборье</a:t>
            </a:r>
          </a:p>
          <a:p>
            <a:r>
              <a:rPr lang="ru-RU" dirty="0"/>
              <a:t> Лыжные гонки</a:t>
            </a:r>
          </a:p>
          <a:p>
            <a:r>
              <a:rPr lang="ru-RU" dirty="0"/>
              <a:t> Прыжки с трамплина</a:t>
            </a:r>
          </a:p>
          <a:p>
            <a:r>
              <a:rPr lang="ru-RU" dirty="0"/>
              <a:t> Соревнования военных патрулей</a:t>
            </a:r>
          </a:p>
          <a:p>
            <a:r>
              <a:rPr lang="ru-RU" dirty="0"/>
              <a:t> Фигурное катание</a:t>
            </a:r>
          </a:p>
          <a:p>
            <a:r>
              <a:rPr lang="ru-RU" dirty="0"/>
              <a:t> Хоккей с шайбой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9565f23665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93208" y="1186647"/>
            <a:ext cx="3233936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Администратор\Рабочий стол\59758859-2fbb-481d-83db-3dba076f30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77072"/>
            <a:ext cx="39477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hist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9636" y="188640"/>
            <a:ext cx="5203055" cy="339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Documents and Settings\Администратор\Рабочий стол\image_5605011213360155337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356992"/>
            <a:ext cx="4833510" cy="325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Символика олимпийских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Флаг</a:t>
            </a:r>
          </a:p>
          <a:p>
            <a:r>
              <a:rPr lang="ru-RU" dirty="0"/>
              <a:t>Гимн</a:t>
            </a:r>
          </a:p>
          <a:p>
            <a:r>
              <a:rPr lang="ru-RU" dirty="0"/>
              <a:t>Клятва</a:t>
            </a:r>
          </a:p>
          <a:p>
            <a:r>
              <a:rPr lang="ru-RU" dirty="0"/>
              <a:t>Девиз</a:t>
            </a:r>
          </a:p>
          <a:p>
            <a:r>
              <a:rPr lang="ru-RU" dirty="0"/>
              <a:t>Медали</a:t>
            </a:r>
          </a:p>
          <a:p>
            <a:r>
              <a:rPr lang="ru-RU" dirty="0"/>
              <a:t>Олимпийский огонь</a:t>
            </a:r>
          </a:p>
          <a:p>
            <a:r>
              <a:rPr lang="ru-RU" dirty="0"/>
              <a:t>Талисманы</a:t>
            </a:r>
          </a:p>
          <a:p>
            <a:r>
              <a:rPr lang="ru-RU" dirty="0"/>
              <a:t>Эмблема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Documents and Settings\Администратор\Рабочий стол\image58744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8313" y="1524127"/>
            <a:ext cx="38100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Documents and Settings\Администратор\Рабочий стол\tor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0320" y="3757464"/>
            <a:ext cx="252028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Олимпийский флаг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1933"/>
                </a:solidFill>
              </a:rPr>
              <a:t> Белый цвет символизирует мир во время Игр.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1933"/>
                </a:solidFill>
              </a:rPr>
              <a:t>Пять переплетённых многоцветных колец олицетворяют единство пяти континентов.</a:t>
            </a:r>
          </a:p>
          <a:p>
            <a:pPr>
              <a:buNone/>
            </a:pPr>
            <a:endParaRPr lang="ru-RU" dirty="0">
              <a:solidFill>
                <a:srgbClr val="001933"/>
              </a:solidFill>
            </a:endParaRPr>
          </a:p>
        </p:txBody>
      </p:sp>
      <p:pic>
        <p:nvPicPr>
          <p:cNvPr id="17410" name="Picture 2" descr="C:\Documents and Settings\Администратор\Рабочий стол\82147122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024342"/>
            <a:ext cx="561662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352416" cy="113845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52416" cy="466344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греки создали множество прекрасных легенд, о появлении первых Олимпийских игр.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одной из них, Игры основал Геракл.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heracleion-khampha-kenh14-02-ba10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76672"/>
            <a:ext cx="3926917" cy="594928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Девиз, главный принцип и клятва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136392" cy="46634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Девиз олимпийских игр: «Быстрее, выше, сильнее».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принцип: «Главное не победа, а участие».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zh-TW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"От имени всех участников соревнований, я обещаю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 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Рабочий стол\60162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789040"/>
            <a:ext cx="3844702" cy="26140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Эмблемы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Рабочий стол\386224940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31328"/>
            <a:ext cx="7818072" cy="665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Талисманы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6" name="Picture 6" descr="C:\Documents and Settings\Администратор\Рабочий стол\229px-Yoggl_-_Gala_Nacht_des_Sports_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8634" y="476672"/>
            <a:ext cx="1951297" cy="5112568"/>
          </a:xfrm>
          <a:prstGeom prst="rect">
            <a:avLst/>
          </a:prstGeom>
          <a:noFill/>
        </p:spPr>
      </p:pic>
      <p:pic>
        <p:nvPicPr>
          <p:cNvPr id="20487" name="Picture 7" descr="C:\Documents and Settings\Администратор\Рабочий стол\800px-Mascots_Quatchi_Miga_and_Sum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7289" y="1330558"/>
            <a:ext cx="4077739" cy="2726456"/>
          </a:xfrm>
          <a:prstGeom prst="rect">
            <a:avLst/>
          </a:prstGeom>
          <a:noFill/>
        </p:spPr>
      </p:pic>
      <p:pic>
        <p:nvPicPr>
          <p:cNvPr id="20488" name="Picture 8" descr="C:\Documents and Settings\Администратор\Рабочий стол\Mascots_of_the_2008_Summer_Olympics_(Shatin,_Hong_Kong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1706" y="4438929"/>
            <a:ext cx="4022576" cy="301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олимпийские игры в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1980 г. состоялись летние Олимпийские игры в Москве.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московской Олимпиаде приняли участие спортсмены из 80 стран.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СССР заняла по итогам этой олимпиады первое общекомандное место.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Файл:RIAN archive 488710 Emblem of XXII Olympic Gam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857232"/>
            <a:ext cx="1914525" cy="1883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0" name="Picture 2" descr="C:\Documents and Settings\Администратор\Рабочий стол\Zb4vxXD-IZ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3208" y="3156746"/>
            <a:ext cx="3682519" cy="372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Зимние олимпийские игры в Сочи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4509120"/>
            <a:ext cx="3672408" cy="19442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Олимпийских играх в Сочи приняли участие 88 стран.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Зимние игры проводились с 7 по 23 февраля 2014 года.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Documents and Settings\Администратор\Рабочий стол\6Vj5BQ4lziwvNFq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45299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Documents and Settings\Администратор\Рабочий стол\Sochiolympicfla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501008"/>
            <a:ext cx="4439725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92933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Биатлон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Бобслей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Скелетон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Кёрлинг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Конькобежный спорт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Фигурное катание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Шорт-трек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Горнолыжный спорт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Лыжное двоеборье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Лыжные гонки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Прыжки на лыжах с трамплина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Фристайл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Сноуборд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Санный спорт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Хоккей с шайбой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Администратор\Рабочий стол\рус ком а001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9798" y="1941340"/>
            <a:ext cx="450187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10001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Администратор\Рабочий стол\128602912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3923928" cy="315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Documents and Settings\Администратор\Рабочий стол\3b50b3f0b7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573016"/>
            <a:ext cx="4876354" cy="304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C:\Documents and Settings\Администратор\Рабочий стол\evgeni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16632"/>
            <a:ext cx="4389438" cy="329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C:\Documents and Settings\Администратор\Рабочий стол\d2f4eac7faa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645024"/>
            <a:ext cx="4258555" cy="304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Администратор\Рабочий стол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068960"/>
            <a:ext cx="4392488" cy="351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C:\Documents and Settings\Администратор\Рабочий стол\55015837_1265833288_am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16632"/>
            <a:ext cx="48196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Администратор\Рабочий стол\Iekatierina-Iurieva-18-1-9-1REUTERS-Alexandra-Beier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88640"/>
            <a:ext cx="3639740" cy="272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Documents and Settings\Администратор\Рабочий стол\241c5261ea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3501008"/>
            <a:ext cx="3528392" cy="28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8" descr="Картинка 26 из 677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3907499" cy="29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C:\Documents and Settings\Администратор\Рабочий стол\Bobsleigh-pictu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429000"/>
            <a:ext cx="4690690" cy="308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Documents and Settings\Администратор\Рабочий стол\1330590372_short-trac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404664"/>
            <a:ext cx="39624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Documents and Settings\Администратор\Рабочий стол\115_11436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573016"/>
            <a:ext cx="3419872" cy="245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Администратор\Рабочий стол\medleb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0"/>
            <a:ext cx="810039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332656"/>
            <a:ext cx="7168840" cy="1800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Название «олимпийские» происходит от названия горы Олимп в Греции. </a:t>
            </a:r>
          </a:p>
        </p:txBody>
      </p:sp>
      <p:pic>
        <p:nvPicPr>
          <p:cNvPr id="6146" name="Picture 2" descr="C:\Documents and Settings\Администратор\Рабочий стол\zeuslemaitredelolympe22ci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340768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Администратор\Рабочий стол\L3VwbG9hZHMvbmV3cy9zdGFtcHMuanBn800800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09097"/>
            <a:ext cx="802838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340768"/>
            <a:ext cx="7708392" cy="161696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Олимпийские игры зародились в 776 году до нашей эры.</a:t>
            </a:r>
          </a:p>
          <a:p>
            <a:r>
              <a:rPr lang="ru-RU" dirty="0">
                <a:solidFill>
                  <a:srgbClr val="001933"/>
                </a:solidFill>
                <a:latin typeface="Times New Roman" pitchFamily="18" charset="0"/>
                <a:cs typeface="Times New Roman" pitchFamily="18" charset="0"/>
              </a:rPr>
              <a:t>Во время Олимпийских игр на всей территории Греции объявлялось священное перемирие.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51999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996952"/>
            <a:ext cx="4824536" cy="365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260648"/>
            <a:ext cx="7996424" cy="17609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1933"/>
                </a:solidFill>
                <a:latin typeface="Times New Roman" pitchFamily="18" charset="0"/>
                <a:cs typeface="Times New Roman" pitchFamily="18" charset="0"/>
              </a:rPr>
              <a:t>В античных Олимпийских играх Соревновались и были зрителями только мужчины, причём лишь свободнорождённые греки.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3f203d34621855cfb001362930c655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628800"/>
            <a:ext cx="6350000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Виды соревнований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ru-RU" dirty="0">
                <a:solidFill>
                  <a:srgbClr val="001933"/>
                </a:solidFill>
              </a:rPr>
              <a:t>Бег 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rgbClr val="001933"/>
                </a:solidFill>
              </a:rPr>
              <a:t>Метание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rgbClr val="001933"/>
                </a:solidFill>
              </a:rPr>
              <a:t>Гонки на колесницах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rgbClr val="001933"/>
                </a:solidFill>
              </a:rPr>
              <a:t>Борьба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Администратор\Рабочий стол\433074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0571" y="1554512"/>
            <a:ext cx="1896271" cy="2803182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5877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429132"/>
            <a:ext cx="2960480" cy="2214578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75653041_3419483_00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3905" y="4429132"/>
            <a:ext cx="3461037" cy="2232248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at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285992"/>
            <a:ext cx="3011013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Места проведения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484784"/>
            <a:ext cx="8064896" cy="2232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 Олимпии для игр строили грандиозные сооружения: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спортивные площадки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помещения для спортсменов  и зрителей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храмы для культовых церемоний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67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1609" y="3887555"/>
            <a:ext cx="3352357" cy="225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Documents and Settings\Администратор\Рабочий стол\221.jpg"/>
          <p:cNvPicPr>
            <a:picLocks noChangeAspect="1" noChangeArrowheads="1"/>
          </p:cNvPicPr>
          <p:nvPr/>
        </p:nvPicPr>
        <p:blipFill>
          <a:blip r:embed="rId3" cstate="email"/>
          <a:srcRect l="1864" t="5031" r="1207" b="4406"/>
          <a:stretch>
            <a:fillRect/>
          </a:stretch>
        </p:blipFill>
        <p:spPr bwMode="auto">
          <a:xfrm>
            <a:off x="1571604" y="3931346"/>
            <a:ext cx="3298730" cy="228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764704"/>
            <a:ext cx="3568440" cy="542273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Олимпийские игры шли непрерывно  1169 лет, пока не были запрещены императором Феодосием I.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спортивные сооружения были разрушены.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Администратор\Рабочий стол\2258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645024"/>
            <a:ext cx="39887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Администратор\Рабочий стол\s19077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470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Возрождение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были возобновлены в 1896 г. в Афинах по инициативе Пьера де Кубертена. </a:t>
            </a:r>
          </a:p>
          <a:p>
            <a:r>
              <a:rPr kumimoji="1"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4 года атлетов принял Париж.  Так удалось сохранить периодичность, традиционную для олимпийских игр.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417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3737" y="1124744"/>
            <a:ext cx="38100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393</Words>
  <Application>Microsoft Office PowerPoint</Application>
  <PresentationFormat>Экран (4:3)</PresentationFormat>
  <Paragraphs>93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微軟正黑體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Олимпийские игры</vt:lpstr>
      <vt:lpstr>История возникновения</vt:lpstr>
      <vt:lpstr>Презентация PowerPoint</vt:lpstr>
      <vt:lpstr>Первые игры</vt:lpstr>
      <vt:lpstr>Презентация PowerPoint</vt:lpstr>
      <vt:lpstr>Виды соревнований</vt:lpstr>
      <vt:lpstr>Места проведения</vt:lpstr>
      <vt:lpstr>Презентация PowerPoint</vt:lpstr>
      <vt:lpstr>Возрождение</vt:lpstr>
      <vt:lpstr>Виды спорта I олимпиады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олимпийские игры</vt:lpstr>
      <vt:lpstr>Виды спорта </vt:lpstr>
      <vt:lpstr>Презентация PowerPoint</vt:lpstr>
      <vt:lpstr>Символика олимпийских игр</vt:lpstr>
      <vt:lpstr>Олимпийский флаг</vt:lpstr>
      <vt:lpstr>Девиз, главный принцип и клятва</vt:lpstr>
      <vt:lpstr>Эмблемы</vt:lpstr>
      <vt:lpstr>Талисманы</vt:lpstr>
      <vt:lpstr>Первые олимпийские игры в  Москве</vt:lpstr>
      <vt:lpstr>Зимние олимпийские игры в Сочи</vt:lpstr>
      <vt:lpstr>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Конец.</vt:lpstr>
    </vt:vector>
  </TitlesOfParts>
  <Company>UserCompany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User</dc:creator>
  <cp:lastModifiedBy>HABA</cp:lastModifiedBy>
  <cp:revision>42</cp:revision>
  <dcterms:created xsi:type="dcterms:W3CDTF">2014-03-10T15:01:25Z</dcterms:created>
  <dcterms:modified xsi:type="dcterms:W3CDTF">2017-04-01T17:29:29Z</dcterms:modified>
</cp:coreProperties>
</file>